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90" r:id="rId4"/>
    <p:sldId id="298" r:id="rId5"/>
  </p:sldIdLst>
  <p:sldSz cx="9144000" cy="6858000" type="screen4x3"/>
  <p:notesSz cx="7086600" cy="90249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1" roundtripDataSignature="AMtx7mjf1rtg60ONEZulJfArYKSO5YFVQ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ela Martinez" initials="EM" lastIdx="2" clrIdx="0">
    <p:extLst>
      <p:ext uri="{19B8F6BF-5375-455C-9EA6-DF929625EA0E}">
        <p15:presenceInfo xmlns:p15="http://schemas.microsoft.com/office/powerpoint/2012/main" userId="Estela Martin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BFBF985-1C61-4CB3-BE5E-B696D2B5D690}">
  <a:tblStyle styleId="{9BFBF985-1C61-4CB3-BE5E-B696D2B5D69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4C1DDF8-2680-4620-8730-9CDBD29AF6A6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737CDF39-2CA4-490B-A9C1-1E6CE4A8005B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270" autoAdjust="0"/>
  </p:normalViewPr>
  <p:slideViewPr>
    <p:cSldViewPr snapToGrid="0">
      <p:cViewPr varScale="1">
        <p:scale>
          <a:sx n="97" d="100"/>
          <a:sy n="97" d="100"/>
        </p:scale>
        <p:origin x="72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customschemas.google.com/relationships/presentationmetadata" Target="meta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14100" y="0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87463" y="676275"/>
            <a:ext cx="4511675" cy="3384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572125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sldNum" idx="12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5:notes"/>
          <p:cNvSpPr txBox="1">
            <a:spLocks noGrp="1"/>
          </p:cNvSpPr>
          <p:nvPr>
            <p:ph type="body" idx="1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5:notes"/>
          <p:cNvSpPr txBox="1">
            <a:spLocks noGrp="1"/>
          </p:cNvSpPr>
          <p:nvPr>
            <p:ph type="sldNum" idx="12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9621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e27a90ae5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5e27a90ae5_1_75:notes"/>
          <p:cNvSpPr txBox="1">
            <a:spLocks noGrp="1"/>
          </p:cNvSpPr>
          <p:nvPr>
            <p:ph type="body" idx="1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5e27a90ae5_1_75:notes"/>
          <p:cNvSpPr txBox="1">
            <a:spLocks noGrp="1"/>
          </p:cNvSpPr>
          <p:nvPr>
            <p:ph type="sldNum" idx="12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298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708660" y="4286846"/>
            <a:ext cx="5669280" cy="406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sldNum" idx="12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89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 b="71697"/>
          <a:stretch/>
        </p:blipFill>
        <p:spPr>
          <a:xfrm>
            <a:off x="0" y="6621517"/>
            <a:ext cx="9180512" cy="2364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vertical y texto">
  <p:cSld name="1_Título vertical y texto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23" descr="Plantilla_externa_2-0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/>
          <p:nvPr/>
        </p:nvSpPr>
        <p:spPr>
          <a:xfrm>
            <a:off x="4533363" y="3185105"/>
            <a:ext cx="4507606" cy="2422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75" tIns="41125" rIns="82275" bIns="411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3600" b="1" i="0" u="none" strike="noStrike" cap="none" dirty="0">
                <a:solidFill>
                  <a:srgbClr val="595959"/>
                </a:solidFill>
                <a:latin typeface="+mn-lt"/>
                <a:ea typeface="Arial"/>
                <a:cs typeface="Arial"/>
                <a:sym typeface="Arial"/>
              </a:rPr>
              <a:t>…</a:t>
            </a:r>
            <a:endParaRPr lang="es-MX" sz="4400" b="1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lang="es-MX" sz="4400" b="1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1" descr="C:\Users\ssantos\Dropbox\Federico Serrano\backgroundInd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0"/>
            <a:ext cx="5056556" cy="6887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" descr="http://upload.wikimedia.org/wikipedia/commons/f/fe/INDEX_NACIONAL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04846" y="0"/>
            <a:ext cx="5539154" cy="2143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/>
          <p:nvPr/>
        </p:nvSpPr>
        <p:spPr>
          <a:xfrm>
            <a:off x="156498" y="123050"/>
            <a:ext cx="8831003" cy="907449"/>
          </a:xfrm>
          <a:custGeom>
            <a:avLst/>
            <a:gdLst/>
            <a:ahLst/>
            <a:cxnLst/>
            <a:rect l="l" t="t" r="r" b="b"/>
            <a:pathLst>
              <a:path w="11015662" h="1001712" extrusionOk="0">
                <a:moveTo>
                  <a:pt x="0" y="0"/>
                </a:moveTo>
                <a:lnTo>
                  <a:pt x="30598" y="0"/>
                </a:lnTo>
                <a:lnTo>
                  <a:pt x="30598" y="2785"/>
                </a:lnTo>
                <a:lnTo>
                  <a:pt x="0" y="278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63275" tIns="31625" rIns="63275" bIns="31625" anchor="t" anchorCtr="0">
            <a:noAutofit/>
          </a:bodyPr>
          <a:lstStyle/>
          <a:p>
            <a:pPr algn="ctr">
              <a:buSzPts val="2400"/>
            </a:pPr>
            <a:r>
              <a:rPr lang="es-MX" sz="2400" b="1" i="0" u="none" strike="noStrike" cap="none" dirty="0" err="1">
                <a:solidFill>
                  <a:srgbClr val="005658"/>
                </a:solidFill>
                <a:latin typeface="Arial"/>
                <a:ea typeface="Arial"/>
                <a:cs typeface="Arial"/>
                <a:sym typeface="Arial"/>
              </a:rPr>
              <a:t>xxxx</a:t>
            </a:r>
            <a:endParaRPr lang="es-MX" sz="2800" b="1" i="0" u="none" strike="noStrike" cap="none" dirty="0">
              <a:solidFill>
                <a:srgbClr val="11D5D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5"/>
          <p:cNvCxnSpPr/>
          <p:nvPr/>
        </p:nvCxnSpPr>
        <p:spPr>
          <a:xfrm>
            <a:off x="156498" y="1030514"/>
            <a:ext cx="8831003" cy="0"/>
          </a:xfrm>
          <a:prstGeom prst="straightConnector1">
            <a:avLst/>
          </a:prstGeom>
          <a:noFill/>
          <a:ln w="38100" cap="flat" cmpd="sng">
            <a:solidFill>
              <a:srgbClr val="008B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AutoShape 12">
            <a:extLst>
              <a:ext uri="{FF2B5EF4-FFF2-40B4-BE49-F238E27FC236}">
                <a16:creationId xmlns:a16="http://schemas.microsoft.com/office/drawing/2014/main" id="{A73000A0-BA17-4076-954C-EDFED18052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29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e27a90ae5_1_75"/>
          <p:cNvSpPr/>
          <p:nvPr/>
        </p:nvSpPr>
        <p:spPr>
          <a:xfrm>
            <a:off x="156498" y="123051"/>
            <a:ext cx="8840069" cy="697340"/>
          </a:xfrm>
          <a:custGeom>
            <a:avLst/>
            <a:gdLst/>
            <a:ahLst/>
            <a:cxnLst/>
            <a:rect l="l" t="t" r="r" b="b"/>
            <a:pathLst>
              <a:path w="11015662" h="1001712" extrusionOk="0">
                <a:moveTo>
                  <a:pt x="0" y="0"/>
                </a:moveTo>
                <a:lnTo>
                  <a:pt x="30598" y="0"/>
                </a:lnTo>
                <a:lnTo>
                  <a:pt x="30598" y="2785"/>
                </a:lnTo>
                <a:lnTo>
                  <a:pt x="0" y="278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63275" tIns="31625" rIns="63275" bIns="31625" anchor="t" anchorCtr="0">
            <a:noAutofit/>
          </a:bodyPr>
          <a:lstStyle/>
          <a:p>
            <a:pPr lvl="0" algn="ctr">
              <a:buSzPts val="2400"/>
            </a:pPr>
            <a:r>
              <a:rPr lang="es-MX" sz="2400" b="1" dirty="0" err="1">
                <a:solidFill>
                  <a:srgbClr val="005658"/>
                </a:solidFill>
              </a:rPr>
              <a:t>xxx</a:t>
            </a:r>
            <a:endParaRPr lang="es-MX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800" b="1" i="0" u="none" strike="noStrike" cap="none" dirty="0">
              <a:solidFill>
                <a:srgbClr val="11D5D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g5e27a90ae5_1_75"/>
          <p:cNvCxnSpPr/>
          <p:nvPr/>
        </p:nvCxnSpPr>
        <p:spPr>
          <a:xfrm>
            <a:off x="181898" y="941614"/>
            <a:ext cx="8831100" cy="0"/>
          </a:xfrm>
          <a:prstGeom prst="straightConnector1">
            <a:avLst/>
          </a:prstGeom>
          <a:noFill/>
          <a:ln w="38100" cap="flat" cmpd="sng">
            <a:solidFill>
              <a:srgbClr val="008B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2EBFFD94-C02F-4BCA-B568-77AA2DC87F51}"/>
              </a:ext>
            </a:extLst>
          </p:cNvPr>
          <p:cNvSpPr/>
          <p:nvPr/>
        </p:nvSpPr>
        <p:spPr>
          <a:xfrm>
            <a:off x="440269" y="1062838"/>
            <a:ext cx="83143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37559572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/>
          <p:nvPr/>
        </p:nvSpPr>
        <p:spPr>
          <a:xfrm>
            <a:off x="4533363" y="3185105"/>
            <a:ext cx="4507606" cy="2422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75" tIns="41125" rIns="82275" bIns="411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Gracias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1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Julio</a:t>
            </a:r>
            <a:r>
              <a:rPr lang="es-MX" sz="18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2020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" descr="C:\Users\ssantos\Dropbox\Federico Serrano\backgroundInd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0"/>
            <a:ext cx="5056556" cy="6887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925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11654</TotalTime>
  <Words>10</Words>
  <Application>Microsoft Office PowerPoint</Application>
  <PresentationFormat>Presentación en pantalla (4:3)</PresentationFormat>
  <Paragraphs>12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Estela Martinez</dc:creator>
  <cp:lastModifiedBy>jazmin zorrilla</cp:lastModifiedBy>
  <cp:revision>254</cp:revision>
  <cp:lastPrinted>2020-07-23T22:17:15Z</cp:lastPrinted>
  <dcterms:modified xsi:type="dcterms:W3CDTF">2020-07-23T23:07:53Z</dcterms:modified>
</cp:coreProperties>
</file>